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Source Sans Pro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891a8af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891a8afc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855150" y="1151950"/>
            <a:ext cx="1433700" cy="944700"/>
          </a:xfrm>
          <a:prstGeom prst="wedgeRectCallout">
            <a:avLst>
              <a:gd name="adj1" fmla="val 8366"/>
              <a:gd name="adj2" fmla="val 80819"/>
            </a:avLst>
          </a:prstGeom>
          <a:noFill/>
          <a:ln w="1143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73" name="Google Shape;73;p11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pink">
  <p:cSld name="BLANK_1">
    <p:bg>
      <p:bgPr>
        <a:solidFill>
          <a:schemeClr val="accent3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76" name="Google Shape;76;p1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teal">
  <p:cSld name="BLANK_1_1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0" y="0"/>
            <a:ext cx="9160500" cy="5143500"/>
          </a:xfrm>
          <a:prstGeom prst="frame">
            <a:avLst>
              <a:gd name="adj1" fmla="val 241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_1_1_1">
    <p:bg>
      <p:bgPr>
        <a:solidFill>
          <a:schemeClr val="dk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/>
          <p:nvPr/>
        </p:nvSpPr>
        <p:spPr>
          <a:xfrm>
            <a:off x="0" y="0"/>
            <a:ext cx="9160500" cy="5143500"/>
          </a:xfrm>
          <a:prstGeom prst="frame">
            <a:avLst>
              <a:gd name="adj1" fmla="val 241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title"/>
          </p:nvPr>
        </p:nvSpPr>
        <p:spPr>
          <a:xfrm>
            <a:off x="855300" y="836000"/>
            <a:ext cx="7433400" cy="39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teal">
  <p:cSld name="TITLE_1">
    <p:bg>
      <p:bgPr>
        <a:solidFill>
          <a:schemeClr val="accen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  <a:ln w="1143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1139933" y="2730544"/>
            <a:ext cx="274800" cy="2061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pink">
  <p:cSld name="TITLE_1_2">
    <p:bg>
      <p:bgPr>
        <a:solidFill>
          <a:schemeClr val="accent3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665225" y="1517900"/>
            <a:ext cx="612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854249" y="2941700"/>
            <a:ext cx="4736700" cy="745500"/>
          </a:xfrm>
          <a:prstGeom prst="rect">
            <a:avLst/>
          </a:prstGeom>
          <a:ln w="1143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1139933" y="2730544"/>
            <a:ext cx="274800" cy="2061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lt2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5"/>
          <p:cNvSpPr/>
          <p:nvPr/>
        </p:nvSpPr>
        <p:spPr>
          <a:xfrm>
            <a:off x="4112725" y="865850"/>
            <a:ext cx="918600" cy="716700"/>
          </a:xfrm>
          <a:prstGeom prst="wedgeRectCallout">
            <a:avLst>
              <a:gd name="adj1" fmla="val 8366"/>
              <a:gd name="adj2" fmla="val 8081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1059225" y="1940350"/>
            <a:ext cx="7025700" cy="6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ctr" rtl="0">
              <a:spcBef>
                <a:spcPts val="600"/>
              </a:spcBef>
              <a:spcAft>
                <a:spcPts val="0"/>
              </a:spcAft>
              <a:buSzPts val="2800"/>
              <a:buChar char="▪"/>
              <a:defRPr sz="2800" i="1"/>
            </a:lvl1pPr>
            <a:lvl2pPr marL="914400" lvl="1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800" i="1"/>
            </a:lvl2pPr>
            <a:lvl3pPr marL="1371600" lvl="2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 i="1"/>
            </a:lvl3pPr>
            <a:lvl4pPr marL="1828800" lvl="3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 i="1"/>
            </a:lvl4pPr>
            <a:lvl5pPr marL="2286000" lvl="4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 i="1"/>
            </a:lvl5pPr>
            <a:lvl6pPr marL="2743200" lvl="5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 i="1"/>
            </a:lvl6pPr>
            <a:lvl7pPr marL="3200400" lvl="6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 i="1"/>
            </a:lvl7pPr>
            <a:lvl8pPr marL="3657600" lvl="7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 i="1"/>
            </a:lvl8pPr>
            <a:lvl9pPr marL="4114800" lvl="8" indent="-4064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 i="1"/>
            </a:lvl9pPr>
          </a:lstStyle>
          <a:p>
            <a:endParaRPr/>
          </a:p>
        </p:txBody>
      </p:sp>
      <p:sp>
        <p:nvSpPr>
          <p:cNvPr id="27" name="Google Shape;27;p5"/>
          <p:cNvSpPr txBox="1"/>
          <p:nvPr/>
        </p:nvSpPr>
        <p:spPr>
          <a:xfrm>
            <a:off x="3593400" y="768094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</a:t>
            </a:r>
            <a:endParaRPr sz="6000" b="1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6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32" name="Google Shape;32;p6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6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6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40;p7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41" name="Google Shape;41;p7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7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7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5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5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8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51" name="Google Shape;51;p8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8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1"/>
          </p:nvPr>
        </p:nvSpPr>
        <p:spPr>
          <a:xfrm>
            <a:off x="489284" y="1200150"/>
            <a:ext cx="26319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2"/>
          </p:nvPr>
        </p:nvSpPr>
        <p:spPr>
          <a:xfrm>
            <a:off x="3256050" y="1200150"/>
            <a:ext cx="26319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3"/>
          </p:nvPr>
        </p:nvSpPr>
        <p:spPr>
          <a:xfrm>
            <a:off x="6022816" y="1200150"/>
            <a:ext cx="26319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9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62" name="Google Shape;62;p9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9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9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l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370050" y="4384575"/>
            <a:ext cx="8403900" cy="3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400"/>
              <a:buNone/>
              <a:defRPr sz="1400" b="1"/>
            </a:lvl1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70" name="Google Shape;70;p10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80050" y="205988"/>
            <a:ext cx="7383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80050" y="1200157"/>
            <a:ext cx="7383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▪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▫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om.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icahs.or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 International Christian Academy: Zoom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ZOOM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Zoom has become the primary method to host classes and educational activities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Zoom is a free video conferencing app that can be accessed through a variety of platforms </a:t>
            </a:r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ctrTitle"/>
          </p:nvPr>
        </p:nvSpPr>
        <p:spPr>
          <a:xfrm>
            <a:off x="676175" y="640400"/>
            <a:ext cx="5880300" cy="23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Clr>
                <a:srgbClr val="2F3848"/>
              </a:buClr>
              <a:buSzPts val="4800"/>
              <a:buAutoNum type="arabicPeriod"/>
            </a:pPr>
            <a:r>
              <a:rPr lang="en">
                <a:solidFill>
                  <a:srgbClr val="2F3848"/>
                </a:solidFill>
              </a:rPr>
              <a:t>Zoom codes will be given by teachers </a:t>
            </a:r>
            <a:endParaRPr>
              <a:solidFill>
                <a:srgbClr val="2F384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subTitle" idx="1"/>
          </p:nvPr>
        </p:nvSpPr>
        <p:spPr>
          <a:xfrm>
            <a:off x="941825" y="2941700"/>
            <a:ext cx="4738500" cy="7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Zoom link: </a:t>
            </a:r>
            <a:r>
              <a:rPr lang="en" u="sng">
                <a:solidFill>
                  <a:schemeClr val="hlink"/>
                </a:solidFill>
                <a:hlinkClick r:id="rId3"/>
              </a:rPr>
              <a:t>www.Zoom.us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1059225" y="1940350"/>
            <a:ext cx="7025700" cy="6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Technology is just a tool. In terms of getting the kids working together and motivating them, the teacher is the most important.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-Bill Gates</a:t>
            </a:r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to: Zoom</a:t>
            </a:r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2858100" cy="9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Click on Join 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16" name="Google Shape;116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4550" y="1911662"/>
            <a:ext cx="3662849" cy="2874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32400" y="1946900"/>
            <a:ext cx="4247757" cy="2874149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0"/>
          <p:cNvSpPr txBox="1"/>
          <p:nvPr/>
        </p:nvSpPr>
        <p:spPr>
          <a:xfrm>
            <a:off x="4313025" y="1036625"/>
            <a:ext cx="44865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▪"/>
            </a:pPr>
            <a:r>
              <a:rPr lang="en"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Input Meeting ID and password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body" idx="1"/>
          </p:nvPr>
        </p:nvSpPr>
        <p:spPr>
          <a:xfrm>
            <a:off x="457200" y="1659788"/>
            <a:ext cx="3994500" cy="30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Microphone must be on mute 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Camera must be on unless instructed otherwise 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Class composure must always be maintained in the virtual setting </a:t>
            </a:r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to: Zoom (cont.) </a:t>
            </a:r>
            <a:endParaRPr/>
          </a:p>
        </p:txBody>
      </p:sp>
      <p:sp>
        <p:nvSpPr>
          <p:cNvPr id="126" name="Google Shape;126;p2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  <p:pic>
        <p:nvPicPr>
          <p:cNvPr id="127" name="Google Shape;12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1700" y="1446688"/>
            <a:ext cx="4387501" cy="298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ctrTitle" idx="4294967295"/>
          </p:nvPr>
        </p:nvSpPr>
        <p:spPr>
          <a:xfrm>
            <a:off x="3260375" y="668944"/>
            <a:ext cx="4782900" cy="7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accent2"/>
                </a:solidFill>
              </a:rPr>
              <a:t>Thanks!</a:t>
            </a:r>
            <a:endParaRPr sz="6000">
              <a:solidFill>
                <a:schemeClr val="accent2"/>
              </a:solidFill>
            </a:endParaRPr>
          </a:p>
        </p:txBody>
      </p:sp>
      <p:sp>
        <p:nvSpPr>
          <p:cNvPr id="133" name="Google Shape;133;p22"/>
          <p:cNvSpPr txBox="1">
            <a:spLocks noGrp="1"/>
          </p:cNvSpPr>
          <p:nvPr>
            <p:ph type="subTitle" idx="4294967295"/>
          </p:nvPr>
        </p:nvSpPr>
        <p:spPr>
          <a:xfrm>
            <a:off x="3260375" y="1351725"/>
            <a:ext cx="4782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chemeClr val="lt1"/>
                </a:solidFill>
              </a:rPr>
              <a:t>Any questions?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134" name="Google Shape;134;p22"/>
          <p:cNvSpPr txBox="1">
            <a:spLocks noGrp="1"/>
          </p:cNvSpPr>
          <p:nvPr>
            <p:ph type="body" idx="4294967295"/>
          </p:nvPr>
        </p:nvSpPr>
        <p:spPr>
          <a:xfrm>
            <a:off x="3260375" y="2294175"/>
            <a:ext cx="4782900" cy="12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Find more at: </a:t>
            </a:r>
            <a:r>
              <a:rPr lang="en" u="sng">
                <a:solidFill>
                  <a:schemeClr val="hlink"/>
                </a:solidFill>
                <a:hlinkClick r:id="rId3"/>
              </a:rPr>
              <a:t>www.usicahs.org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2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  <p:pic>
        <p:nvPicPr>
          <p:cNvPr id="136" name="Google Shape;136;p22"/>
          <p:cNvPicPr preferRelativeResize="0"/>
          <p:nvPr/>
        </p:nvPicPr>
        <p:blipFill rotWithShape="1">
          <a:blip r:embed="rId4">
            <a:alphaModFix/>
          </a:blip>
          <a:srcRect l="13551" t="9237" r="-312" b="39559"/>
          <a:stretch/>
        </p:blipFill>
        <p:spPr>
          <a:xfrm>
            <a:off x="1641400" y="575950"/>
            <a:ext cx="1039800" cy="1784400"/>
          </a:xfrm>
          <a:prstGeom prst="wedgeRectCallout">
            <a:avLst>
              <a:gd name="adj1" fmla="val 72326"/>
              <a:gd name="adj2" fmla="val -37919"/>
            </a:avLst>
          </a:prstGeom>
          <a:noFill/>
          <a:ln w="11430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</p:pic>
      <p:pic>
        <p:nvPicPr>
          <p:cNvPr id="137" name="Google Shape;137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72863" y="575947"/>
            <a:ext cx="976066" cy="1784400"/>
          </a:xfrm>
          <a:prstGeom prst="rect">
            <a:avLst/>
          </a:prstGeom>
          <a:noFill/>
          <a:ln w="11430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nedick template">
  <a:themeElements>
    <a:clrScheme name="Custom 347">
      <a:dk1>
        <a:srgbClr val="2F3848"/>
      </a:dk1>
      <a:lt1>
        <a:srgbClr val="FFFFFF"/>
      </a:lt1>
      <a:dk2>
        <a:srgbClr val="6A717C"/>
      </a:dk2>
      <a:lt2>
        <a:srgbClr val="EFEFEF"/>
      </a:lt2>
      <a:accent1>
        <a:srgbClr val="00C5B9"/>
      </a:accent1>
      <a:accent2>
        <a:srgbClr val="6CF3CE"/>
      </a:accent2>
      <a:accent3>
        <a:srgbClr val="F05768"/>
      </a:accent3>
      <a:accent4>
        <a:srgbClr val="FD8E80"/>
      </a:accent4>
      <a:accent5>
        <a:srgbClr val="2F3848"/>
      </a:accent5>
      <a:accent6>
        <a:srgbClr val="6A717C"/>
      </a:accent6>
      <a:hlink>
        <a:srgbClr val="0097A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PresentationFormat>On-screen Show (16:9)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Source Sans Pro</vt:lpstr>
      <vt:lpstr>Benedick template</vt:lpstr>
      <vt:lpstr>US International Christian Academy: Zoom</vt:lpstr>
      <vt:lpstr>ZOOM</vt:lpstr>
      <vt:lpstr>Zoom codes will be given by teachers  </vt:lpstr>
      <vt:lpstr>Slide 4</vt:lpstr>
      <vt:lpstr>How to: Zoom</vt:lpstr>
      <vt:lpstr>How to: Zoom (cont.) 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International Christian Academy: Zoom</dc:title>
  <dc:creator>Ricardo</dc:creator>
  <cp:lastModifiedBy>Ricardo</cp:lastModifiedBy>
  <cp:revision>1</cp:revision>
  <dcterms:modified xsi:type="dcterms:W3CDTF">2020-12-17T10:24:05Z</dcterms:modified>
</cp:coreProperties>
</file>